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99" r:id="rId2"/>
    <p:sldId id="400" r:id="rId3"/>
    <p:sldId id="401" r:id="rId4"/>
    <p:sldId id="402" r:id="rId5"/>
    <p:sldId id="403" r:id="rId6"/>
    <p:sldId id="404" r:id="rId7"/>
    <p:sldId id="405" r:id="rId8"/>
    <p:sldId id="406" r:id="rId9"/>
    <p:sldId id="407" r:id="rId10"/>
    <p:sldId id="408" r:id="rId11"/>
    <p:sldId id="409" r:id="rId12"/>
    <p:sldId id="410" r:id="rId13"/>
    <p:sldId id="411" r:id="rId14"/>
    <p:sldId id="412" r:id="rId15"/>
    <p:sldId id="413" r:id="rId16"/>
    <p:sldId id="414" r:id="rId17"/>
    <p:sldId id="447" r:id="rId18"/>
    <p:sldId id="415" r:id="rId19"/>
    <p:sldId id="416" r:id="rId20"/>
    <p:sldId id="417" r:id="rId21"/>
    <p:sldId id="418" r:id="rId22"/>
    <p:sldId id="421" r:id="rId23"/>
    <p:sldId id="420" r:id="rId24"/>
    <p:sldId id="422" r:id="rId25"/>
    <p:sldId id="423" r:id="rId26"/>
    <p:sldId id="424" r:id="rId27"/>
    <p:sldId id="425" r:id="rId28"/>
    <p:sldId id="426" r:id="rId29"/>
    <p:sldId id="427" r:id="rId30"/>
    <p:sldId id="430" r:id="rId31"/>
    <p:sldId id="429" r:id="rId32"/>
    <p:sldId id="428" r:id="rId33"/>
    <p:sldId id="431" r:id="rId34"/>
    <p:sldId id="432" r:id="rId35"/>
    <p:sldId id="433" r:id="rId36"/>
    <p:sldId id="434" r:id="rId37"/>
    <p:sldId id="435" r:id="rId38"/>
    <p:sldId id="436" r:id="rId39"/>
    <p:sldId id="438" r:id="rId40"/>
    <p:sldId id="437" r:id="rId41"/>
    <p:sldId id="439" r:id="rId42"/>
    <p:sldId id="440" r:id="rId43"/>
    <p:sldId id="441" r:id="rId44"/>
    <p:sldId id="442" r:id="rId45"/>
    <p:sldId id="443" r:id="rId46"/>
    <p:sldId id="444" r:id="rId47"/>
    <p:sldId id="44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13:04:23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1535 1307 24575,'224'-97'-3276,"107"-26"459,16 13 1314,457-83 0,-513 149 1097,-61 28 745,-192 15-14,-1 2 0,1 1 1,0 2-1,-1 1 0,62 18 1,-87-19-157,0 1 1,0 0 0,-1 1-1,1 0 1,-1 1-1,0 0 1,-1 1 0,0 0-1,0 0 1,-1 1-1,0 1 1,0-1 0,-1 1-1,-1 1 1,0 0-1,0 0 1,7 15 0,-8-11 80,-1 1 1,0-1 0,-1 1 0,0 0 0,-1 1-1,-1-1 1,-1 0 0,0 1 0,-1-1 0,-1 1-1,-1-1 1,0 0 0,-6 22 0,-1-5-231,-2 0 0,-1-1 1,-19 34-1,-62 96-289,19-48-510,-6-4 0,-4-3-1,-4-4 1,-183 164-1,96-121 676,-7-7 0,-6-8 0,-5-8 0,-284 132 0,225-150-81,163-74-255,-139 30 0,164-49 413,0-4 0,-1-2 0,-65-2 0,-272-33 27,313 16 0,2-5 0,-127-41 0,146 36 879,-107-54 0,152 64-508,1 0 1,0-1-1,2-1 0,-1-1 0,2-1 0,0 0 0,1-2 0,-17-23 1,16 16-251,2-2 1,1 0-1,1-1 1,2 0-1,0-1 0,-9-38 1,11 25-2,2-1 0,1 0-1,-2-87 1,10 113-120,1 1 0,0-1 0,2 1 0,0-1 0,1 1 0,0 0 0,8-18 0,2 4 0,1 0 0,30-46 0,-20 41 0,2 0 0,2 2 0,1 1 0,41-36 0,142-101 0,-201 161 0,58-41 0,150-78 0,91-11 0,-274 122 0,41-25 0,-53 27 0,1 1 0,0 1 0,51-17 0,-74 29 0,0 0 0,1-1 0,-1 1 0,0-1 0,0 0 0,0 0 0,0 0 0,0 0 0,-1-1 0,1 1 0,-1-1 0,1 1 0,-1-1 0,0 0 0,0 0 0,0 0 0,-1 0 0,3-6 0,2 0 0,11-24 0,-2 1 0,-1-2 0,-1 0 0,-2-1 0,-1 0 0,-2 0 0,-2-1 0,-1 0 0,1-67 0,-6 89 0,0 1 0,2-1 0,-1 1 0,2 0 0,0 0 0,0 0 0,2 0 0,-1 1 0,1-1 0,1 1 0,0 0 0,11-14 0,16-22 0,2 2 0,76-78 0,96-67 0,-201 186 0,107-107-1365,-95 93-5461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13:04:47.14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493 1,'2276'0,"-2273"0,2 0,0 0,0 0,1 1,-1 0,6 1,-10-2,0 0,0 1,-1-1,1 0,0 1,-1-1,1 0,0 1,-1-1,1 1,0-1,-1 1,1 0,-1-1,1 1,-1-1,1 1,-1 0,0-1,1 1,-1 0,0 0,1-1,-1 1,0 0,0 0,0-1,0 1,0 0,0 0,0 0,0-1,0 1,0 0,0 0,0-1,-1 1,1 0,0 0,0-1,-1 1,1 0,-1 0,-2 5,0-1,-1 1,0-1,1 0,-1 0,-1-1,-6 7,-41 28,14-10,-14 10,-84 49,99-66,29-17,0-1,-1-1,0 1,0-1,0-1,0 1,0-2,-15 2,-10-1,-35-4,28 1,-392-1,261 2,156 1,1 0,-1 1,1 1,0 0,0 1,0 0,-16 9,-12 7,-41 26,-16 9,15-16,-1-5,-96 26,-383 122,354-117,266-76,468-185,-462 171,266-110,-269 109,-21 9,55-18,-29 15,-35 10,1 1,0 2,0 0,44-2,118 9,-80 1,-103-1,-1 0,1 1,0 0,-1 0,1 1,-1-1,0 2,10 3,-12-3,-1-1,1 1,-1 0,1 1,-1-1,0 1,0 0,-1 0,1 0,-1 0,0 1,4 7,-1-3,1 6,0 0,2-1,0-1,0 0,1 0,1 0,24 20,-26-26,0 0,1 0,0-1,0 0,1-1,0 0,0-1,0 0,0-1,1 0,-1-1,22 2,-28-4,0 0,-1 1,1-1,-1 1,1 0,-1 1,1-1,5 4,-8-4,-1-1,0 1,1 0,-1 0,0 0,0 0,0 0,0 1,0-1,0 0,0 0,0 1,-1-1,1 0,-1 1,1-1,0 1,-1-1,0 1,1-1,-1 1,0-1,0 1,0-1,0 1,0-1,0 1,-1-1,0 4,-1 2,-1 0,0 0,0 0,0 0,-1-1,0 1,0-1,-1 0,0 0,0 0,-7 5,-13 11,-34 23,41-33,18-11,-184 124,155-108,-2 0,1-2,-2-2,-46 14,139-33,42-21,45-10,-94 28,0 2,1 3,0 2,83 9,-136-7,-1 0,1 0,0 1,0-1,0 1,-1 0,1-1,0 1,0 0,1 1,-2-1,-1-1,1 0,-1 1,1-1,-1 1,0-1,1 1,-1-1,0 1,1-1,-1 1,0 0,0-1,1 1,-1-1,0 1,0 0,0-1,0 1,0-1,0 2,0-1,-1 1,1-1,-1 1,0-1,0 0,1 1,-1-1,0 0,0 0,0 0,0 0,-1 0,1 0,0 0,0 0,-1 0,1 0,0-1,-1 1,1 0,-1-1,1 1,-3-1,2 1,1 0,-1-1,0 1,0-1,1 1,-1-1,0 0,0 0,0 1,1-1,-1-1,0 1,0 0,0 0,1-1,-1 1,0-1,0 1,1-1,-1 0,-2-1,3 0,-1 1,1-1,0 1,0-1,1 0,-1 1,0-1,0 0,1 1,-1-1,1 0,-1 0,1 0,0 0,0 1,0-1,0-3,2-7,-1 0,2 0,0 0,0 0,7-15,6-11,1 0,3 2,0 0,3 0,1 2,41-45,-54 68,1 0,1 1,0 0,1 1,24-13,-28 16,1 2,0-1,0 1,1 1,-1 0,1 1,-1 0,18-1,-25 3,-1 0,0 1,1-1,-1 1,0-1,1 1,-1 0,0 0,0 0,0 1,0-1,0 1,4 2,-6-2,1-1,0 1,-1 0,1 0,-1 0,1 0,-1 0,0 0,0 0,0 0,0 1,0-1,-1 0,1 0,-1 1,1-1,-1 1,0-1,0 4,-1 8,0-1,-1 1,-1-1,0 0,-1 0,0 0,-12 23,-54 85,29-56,23-37,-2-1,-1-1,-1-1,-1-1,-39 32,49-43,0 1,1 1,1 0,-18 32,20-32,0 1,-1-2,-1 1,0-1,-19 17,18-22,1 0,1 1,0 0,0 0,1 1,0 1,1-1,0 1,1 1,-7 14,9-15,-1 1,-1-1,0-1,-1 1,0-1,0-1,-11 11,-75 62,72-65,3-3,-1-1,0-1,-40 19,-70 21,-18 9,-223 139,332-174,2 1,1 2,-57 62,-11 9,88-84,0-1,2 2,0 0,-14 24,11-16,-30 35,27-39,3-4,1 0,1 1,-21 34,4 6,4-6,-56 80,62-102,1 1,2 0,-22 51,38-77,-1 0,1-1,-1 1,0-1,0 0,-1 0,1 0,-9 6,-46 31,36-28,0 2,-2-1,0-1,-1-1,0-1,0-1,-2-2,1-1,-1-1,0-1,-48 3,73-8,0-1,1 0,-1 0,0-1,0 1,0 0,0-1,1 0,-1 0,0 0,0 0,1 0,-3-2,3 2,0-1,1 0,-1 1,1-1,0 0,-1 0,1 0,0 0,0 0,0 0,1 0,-1 0,0-1,1 1,0 0,-1 0,1-4,-1-10,1-1,1 1,0-1,2 1,-1 0,2 0,6-19,1 5,1 0,28-51,-25 56,1 1,2 0,0 2,1 0,1 1,1 1,1 0,0 2,2 1,0 1,48-24,-55 30,1 0,17-16,-23 17,1 0,0 0,0 2,0-1,17-5,-8 7,-1 0,1 2,0 1,33-2,93 8,-69 0,346-2,-240-2,-140-1,1-3,87-21,-58 10,-41 7,-1-1,-1-2,35-18,-52 24,72-38,-58 28,0 1,1 2,1 1,36-10,-52 18,1-1,-1 0,0-2,0 0,25-15,63-54,-42 29,-45 36,-1-1,0 1,1 0,0 1,0 1,1 1,0 0,30-8,-15 7,44-17,-8 2,-13 10,0 2,100-7,-56 12,61-7,-149 13,8-1,-1 0,0-1,0-2,0 1,21-10,-9 2,1 1,0 1,0 2,1 1,0 1,0 2,0 2,39 1,-36 1,-13-1,0 1,26 5,-45-5,0 1,0 0,0 0,1 0,-1 1,-1-1,1 1,0-1,0 1,0 0,-1 0,1 0,-1 1,0-1,0 0,0 1,0 0,0-1,0 1,0 0,-1 0,0 0,0 0,1 0,-2 0,1 1,0 3,2 9,-2 1,0-1,0 1,-4 19,2-18,1 13,0-18,0 0,0-1,-5 22,4-31,0 0,0 0,0 0,0 0,0 0,-1 0,1-1,-1 1,0 0,1-1,-1 0,-1 1,1-1,0 0,0 0,-1 0,1 0,-1-1,0 1,-2 1,0-1,1-1,-1 1,1-1,-1 0,1 0,-1-1,0 1,1-1,-1 0,0 0,1 0,-1-1,0 0,1 0,-1 0,1 0,-1-1,1 0,-6-3,-5-4,1 0,1-1,-1-1,-12-13,11 9,-28-19,14 15,-51-25,67 38,1 1,-1 1,-1 0,1 0,0 2,-1 0,-15-1,-264 3,119 2,117-2,-169 4,177-1,0 3,-74 17,60-7,21-6,-1 2,2 1,-78 36,27 2,-144 56,110-63,47-18,0 3,-94 51,99-34,-91 75,-35 22,150-112,-116 79,131-83,-193 141,200-151,1 2,-2-2,0-1,-1-1,0-2,-35 10,52-18,0-1,1 2,-23 12,24-12,0 0,0 0,-1-1,-22 6,21-8,10-3,0 0,0 0,0 1,-1 0,1 0,0 0,0 0,1 0,-1 0,0 1,0-1,-3 4,6-5,0 0,0 0,0 1,0-1,0 0,0 1,0-1,0 0,0 1,0-1,0 0,0 1,0-1,1 0,-1 1,0-1,0 0,0 1,0-1,1 0,-1 0,0 1,0-1,1 0,-1 0,0 1,0-1,1 0,-1 0,0 0,0 0,1 0,-1 1,0-1,1 0,-1 0,0 0,1 0,-1 0,0 0,1 0,-1 0,0 0,1 0,-1 0,1 0,18 3,-13-3,0 1,0 0,0 0,0 1,0 0,0 0,0 0,0 0,-1 1,1 0,-1 1,0-1,0 1,7 5,3 5,0-2,1 0,1 0,0-2,0 0,1-1,0-1,20 6,-13-7,0-1,1-1,0-1,0-1,48-2,478-5,-414 4,-114 1,0 2,0 1,0 0,30 11,48 10,3-4,33 5,315-18,-397-10,0-3,0-2,0-3,99-30,-80 12,0-2,-2-4,-1-4,89-61,-18 12,-133 82,-1-1,0 0,0 0,0-1,-1 0,0-1,-1 0,1 0,-1-1,-1 1,0-1,0-1,-1 1,0-1,-1 0,0 0,0-1,-1 1,3-17,-5 14,1 1,0-1,1 1,0-1,1 1,1 0,0 0,1 1,0-1,0 1,1 1,1-1,0 1,0 1,1-1,0 1,16-12,80-56,4 4,3 5,121-53,-186 102,-33 14,0 0,17-10,-30 14,0 1,1-1,-1 1,0-1,0 0,0 0,0 1,0-1,0 0,0 0,-1 0,1 0,0 0,0 0,-1 0,1 0,-1-1,1 1,-1 0,1 0,-1 0,0-1,1 1,-1 0,0 0,0-1,0 1,0 0,0 0,0-1,-1 1,1 0,0 0,-1-1,1 1,0 0,-1 0,0 0,1 0,-1 0,-1-2,0 0,-1-1,0 1,0 0,0 0,0 1,-1-1,1 0,-1 1,1 0,-1 0,-6-2,-8-2,-1 1,0 1,1 1,-30-1,-80 4,91 1,26 0,-20-1,-60 9,81-7,0 0,0 1,1 0,-1 1,1 0,0 0,0 1,1 0,-1 1,-7 6,-95 69,5-4,69-46,-2-1,-2-2,0-1,-65 30,92-52,-1 0,0-1,-22 3,1 0,-58 9,58-11,-67 18,-139 46,187-57,-1-2,-82 3,99-9,1 1,0 2,-47 15,10-2,-158 40,178-43,-95 42,132-52,-37 10,40-13,0 0,1 1,0 0,-19 11,7 0,0 1,1 1,-28 27,39-31,0 1,1 0,1 1,0 0,1 1,-9 19,13-21,0 0,1 0,0 0,2 1,-5 21,8-33,1-1,-1 1,1-1,0 1,0 0,0-1,0 1,1 0,-1-1,1 1,0 0,0-1,0 0,1 1,-1-1,1 0,0 1,0-1,0 0,0 0,0-1,1 1,0 0,-1-1,1 1,0-1,0 0,0 0,6 3,12 3,-14-6,-1 1,0 0,0-1,7 7,-11-8,0 1,0 0,0 0,0 0,0 0,-1 0,1 1,-1-1,1 0,-1 1,0-1,0 1,0-1,1 5,4 64,-6-71,0 1,0-1,0 0,0 1,0-1,0 0,0 1,0-1,1 0,-1 1,0-1,0 0,0 0,0 1,1-1,-1 0,0 1,0-1,0 0,1 0,-1 0,0 1,0-1,1 0,-1 0,0 0,1 0,-1 1,0-1,1 0,-1 0,0 0,1 0,-1 0,0 0,0 0,1 0,-1 0,0 0,1 0,-1 0,0 0,1-1,3 0,-1-1,1 0,-1-1,1 1,-1 0,0-1,0 0,3-3,53-59,86-124,-73 90,384-461,-424 522,137-138,-124 131,6-14,-37 39,31-28,-26 28,21-25,-26 27,1 1,31-28,-40 41,0 0,1 0,-1 1,1 0,0 0,-1 0,1 1,0 0,1 1,8-2,11 1,39 2,-39 0,322 3,-341-3,-1 1,0-1,1 1,-1 0,0 1,0 0,0 0,8 4,-13-6,0 1,0 0,-1 1,1-1,0 0,0 0,-1 1,1-1,-1 1,1-1,-1 1,0 0,0 0,0-1,0 1,0 0,0 0,0 0,0 0,-1 0,1 0,-1 0,1 1,-1-1,0 0,0 0,0 0,0 0,0 0,-1 0,1 0,-1 1,0 1,-1 0,0 1,1-1,-2 0,1 0,0 0,-1 0,0 0,0 0,0-1,-6 5,-39 29,40-31,-74 46,-111 50,112-62,-146 97,190-109,0 0,2 3,2 1,0 1,-44 60,-67 144,95-151,26-46,-75 118,86-138,-17 36,23-44,0 1,0-1,-1 0,0-1,-1 1,-1-1,-19 19,-2-8,-1 0,-2-3,0 0,0-2,-2-2,-58 19,64-26,0-1,0-1,-52 3,-87-9,143 0,2-1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13:04:49.34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454 0,'-5'0,"-6"0,-5 0,-5 0,-3 0,-3 0,0 0,-6 0,-1 0,1 0,1 0,2 0,1 0,0 0,2 0,1 0,-1 0,5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54CA4-42F1-4765-9510-15F54CDC332B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AD9C2-D484-40CE-9177-F1CEE761B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13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2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85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9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9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49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71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3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09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6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3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90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17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18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9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26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7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3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08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51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056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36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52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47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62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20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218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60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9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847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47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574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382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300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63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16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61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735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888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47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8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5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38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73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AA2A-0ACA-4743-B29C-68D73016161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9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25F8-C17A-12AD-5CCB-CD9B9186E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EB9EC-8CB9-3D82-E973-863639FA2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5D740-C8AA-5843-473B-FD6E91055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93266-7498-AF0E-FCA0-807FDE98D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A461F-C65F-A8FA-AA6B-1F1E99FC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41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3B68-F6EE-1A41-7E1C-A3D0CC3D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55433-0F77-BF0D-D5F8-533EFEE91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1B5A2-1A25-E5B2-1E5F-604C04A6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A639E-9D3C-A8BE-18A2-A39908ECF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C6525-559A-75D8-F788-662094B4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53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9BD7A-7820-6FA9-2BAB-F4422CCAB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9F34A-BD31-B3E6-7BAC-15E1130D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97085-A3C3-A09B-E567-5FB7E4D8D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5E105-1465-729A-1FF0-27C8A8AD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66985-77CA-198F-7A00-66901469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1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8BC0-BD0E-B955-6E26-190E8A64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E1162-FE6E-917F-2927-A3EC85060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898E-0F56-CA5C-36A9-97919408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B3865-F68A-388A-D248-CCA0A936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FECBF-3E6B-1C34-A55A-7625418C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58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436A-6C1E-1550-55CA-43AFC8AF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8BC78-97C7-DFF7-ADF8-24FBF157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D4638-EBC8-5F47-7191-9D82207E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898FE-BF5C-9722-BFF3-77103B94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71B75-C268-6E6B-73BC-4DEF007A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01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1C9A-CA41-F193-64CC-6F598650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0FFE3-CC84-D7FD-A2A3-CA4C19426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20635-D593-4F0F-21EC-417F6F038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F985B-E7B4-EDD6-DAB6-A8B05B209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96DE2-6029-104A-E2E0-E878D981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D2037-22C5-A8BC-DECD-2A99584D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31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7DA9D-86FB-66AC-2906-139B827E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2E6F9-B5DF-8BC5-81D9-CBA192A8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282F6-7099-3DC1-6F5C-606538701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3A83B-B31C-D968-53D6-35BE0B645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5A0F6-3ECE-A065-4D62-1543ADAB3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844DE6-93A7-E6BD-B333-819C23FBF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DD799-DABD-FAA3-AC9A-0FE9EBA8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44A9F-81C8-6480-9189-CF207DC1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66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B73C-AA01-30D3-E81F-B3528E6A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DDCD3-A38B-5CD9-C590-094DE51F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61A45-254B-F447-14EF-AE71C7E3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A2A1C-076A-3CAB-8A08-7795EDD2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03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3172A-B09B-9AA4-4EBF-E4AFFD88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46DC9-9786-0B1D-C5B0-0A2D7FF2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66CB5-99CE-BB7D-C42B-B49934FE7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397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FEDA-274D-8213-6B0D-9880C1B5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77219-46B8-4EBE-41DF-CB231A4C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B8159-8B66-EFC7-C16F-B919257B4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75BCD-1DE3-1760-B767-D98D9193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FE2E3-A9C4-00F8-365C-ED23D3E61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AB36F-FA0C-324A-9962-092E1304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99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D556-11D7-634B-C207-346CED07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B4A5A-1340-0A1B-6A8B-BBAE984BF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CA410-B160-FB39-104F-32F5D471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CE468-C740-2B2F-D1D5-C8F124DB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142CD-0739-721B-7EFB-760B1832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D3A57-1D8A-D0D2-FF1F-B1B1EAAC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78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E20FA-BC2F-6129-C37E-B60E81FB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6BEFA-D89E-7B76-67D6-0836B75B7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26B47-BA50-19A5-51DB-CA6E3F057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684AE-C45B-47A2-9C5A-02A7EC130C73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88A2-8F8C-87D6-5D63-83F4AE50E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FE65F-3853-9C29-45D0-52D79A213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F5D86-AEB4-4D9A-9C6A-1397214E1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2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oleObject" Target="../embeddings/oleObject2.bin"/><Relationship Id="rId7" Type="http://schemas.openxmlformats.org/officeDocument/2006/relationships/customXml" Target="../ink/ink1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3.xml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customXml" Target="../ink/ink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7400"/>
            <a:ext cx="8856984" cy="13716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b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b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NIFTY &amp; SENSEX</a:t>
            </a:r>
            <a:endParaRPr lang="en-IN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8915400" y="85726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6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567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09" name="AutoShape 13" descr="Image result for pictures related to derivative market"/>
          <p:cNvSpPr>
            <a:spLocks noChangeAspect="1" noChangeArrowheads="1"/>
          </p:cNvSpPr>
          <p:nvPr/>
        </p:nvSpPr>
        <p:spPr bwMode="auto">
          <a:xfrm>
            <a:off x="1679575" y="-609600"/>
            <a:ext cx="1333500" cy="12763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3" descr="data:image/jpeg;base64,/9j/4AAQSkZJRgABAQAAAQABAAD/2wCEAAkGBxQTEhUTExMWFRUXGB4aGBgYGB4aIBgfGhgbHx0dGx8bHSggHRolGxoaITEiJSkrLi4uHR8zODMtNyotLisBCgoKDg0OGhAQGy0mHyUtLS0tLS0tLS0tLS0tLS0tLS0tLS0tLS0tLS0tLS0tLS0tLS0tLS0tLS0tLS0tLS0tLf/AABEIALUBFwMBIgACEQEDEQH/xAAcAAABBQEBAQAAAAAAAAAAAAAFAAIDBAYBBwj/xABAEAACAQIEAwYDBQYGAgIDAAABAhEDIQAEEjEFQVEGEyJhcYEykaFCscHR8AcUUmJy4SMzU5Ki8UOCc7IWJOL/xAAZAQADAQEBAAAAAAAAAAAAAAAAAQIDBAX/xAAlEQACAgICAgMAAgMAAAAAAAAAAQIREiEDMUFREyJhcYEEMkL/2gAMAwEAAhEDEQA/AIP3liI5DyH1xKlYi2n5jfAxH02M9cTU6h56ifu+vTHpZHDReLmZ0/T9fPDGqkiIHsBim+bmwJjnN5xYWAZg3+H16m+HYqJqVNgZCknfbCLswjTMXsPqYx0Vp8ILFufny6xiQkCbNHO4vf12n9WwWBCXYR4Y6SPz3OGLqEjSZ52/UYkNBm8QBgm3P088PqCLSwYwTPP6xBwwISzG+kW6C3/WG1HYTKxP8seWLndxI8drm46TMTtN+XLFGpLvAm5tJ/PCA5SYr4gPK4BH154jYzf8sWs45ACXAG41T9JgYjy1ANAAJMyfTyvgA7TDgAaJ5/DM/wBsM7wk6tItvAt0vGLLsRqMsLwL7RtzvGIUHhJvcgTYAjpE+npgAjrs0QVgf0x5/j92IBv74s8Q+IDxC2xM789+kYZQpBioAOqST6C9r+RwhnGZiw8N+Qj9dcJmaGOmx3MbbbdMT90e8jxSCTHMQLXneMSV6cK4hx8W56Mu97jrbeMAFNXYD4ZEc1H34rN+OLuXTwiA3qp9eWKxC6zr1Rvfe+04QD0qvYhJ5fDM8/fb5YgGq6hLkQREn1jri1SQ6ARq8JJnlFptMzf64ZmDDBpYbMJudomQ3kIv/cGU3LWfTtF9NiRtPKbYbUZhD6I2IJWxt52PWcX3oEh1Aa4DKJHM2nxQROK9I6k0jVqW+9ufInkpb88IZVqq5Gnu/MQl4nlbaT92KzFj9idIgkC48zHMHmcEFqHT4dR0XJkjwWHw6rnaY6DFesdNQv4grAxeSQbEkg3M7ifLEsaIDmHIJ7sEWDHTa20nr739hgZVRlIkEHe4j9DBp4Q6vHoYEKARtG8qb3JEdOeG5vh5ZdOipIErJEadXO9omIHPCaGmDTnWIY92pEDV4JiLSTyN9/TEdWq6rpNOAbglbzAuCbzz9+mHoVpx8auCQwuJB5bgg7yMXTlmK27zQTNMkqQJJEEFo6ibX+RnsYKq06veBu5IYX0hLHlsZ6X63nniuazFCO7GkXkL8MnrOx2uecdIMUw0ime9NSxQzG4FhJiLEap5D0xVzWXKuz0w4gEuGInSSLzMlTzPPCaGmUqteoukGmA3KaYkiIAuLjzj6kzVqUKmuRSZWEtAXYehmAOuC3eIyt/mlARHiE05EbT8PIMYHLnjrBlASp3yveGB2Ji06oiQCTO3SAcKrHYITOMTpFJDOyhBvuY5j02gcr4WL2d4SXYALUBuWB0sN7kEsBOo3E/fGFiakO0e8Zrslk6s6QaZP8DEfRpHyGAfEf2fP/4aynycFfqJH0GLeX7VUjZwyecah9L/AEwbyfEFcTTqBh5GY9RyxLfJDsqoS6POM12YzVIy9B2A5pDg/wC0yB6jAx60EqwIbY+XlE/fj2dM6eYn6YbmFoVRFWmrf1qDHoeWKXO/JL4vR4/SqnYgk2m+w6b4np1dZhQYG95+843+c7C5SpJp66U/6byPk0j5RgNmf2fVV/yqyuOYaUJ+Uj7saR5okPiYETMLuVaNh4unvIxLQbmQzSYW8fcZ6YgzuVehU7urqW3XVbyIkXIw+lWXmzQNhJ94+7ljdOzJqh2bsAsMCbmTuPbzxHQWAWKFl2m4j5YgZ5Mkn3xazWbXSAhcW5sY9AOmGIpuZPSeWLWVTSpbSxBFiDHlO87+WKcjF01KfhGpoG9zvyi3XywANrkCAAysBYzMyBte074mSjBUFGmDzg9P4rX5YrvVWfjYqfnbbfzw966S0O8RC3P18pwAVc23iaAReIN498dyY8YFz0A/7GIGbzOJsrUUEkkjoQSPu/thDLCNqfw6yLnT0HrI5c/vx2onhqeFufP4bje97eWIaVYTdzEGIJESfT9dcdGYWHl2vMXN78+W3ngA7lacidBPmDHMb/MXxTzSkNsw/q3xLQqIBfVN9juLW+/9CCzOOCbOzevqeuEBJkU1BhDNawBje3Uc8czAGkGGWfCTMyQPhIJ6jnGI8nVVWuSPMEj7hiV8xTCuA7bkrvfp4dt+ZPtgGcVPCrhW3hjO/KPinfnbEHdmnUgq/ikATeTtsbwfPDlzKQ4ao9+a7Tvcc74rZvNKyrdi19UkkDyE/PCbGT5nwPJDxcBS3IWjUCdmm3LrjlaiCpXQ2xZDrBAEgAm+kgG3viN80rKs1G1nwtJYjSd9wed7cuuOVM4mgHvKhdepN7wQD9ldPvywrAhooxDJDh1HWNI+EhtTARcCw+eG0gATThtYPhnwkXEyC0SdoF+eIs5mUDhkqN5mTM89+XqcdzOcQkFKtQbsdRvqjkw5sAB5YmyiDimXDSyK4idYLBtN466t7X8sU+HZwKQr6ip5AkfiB88FHz1Gf8yrDA6hqNj9mTueYMeo6Yz+fZAx0MSvWI/UbYiWtlL0HszQMadFUO3hBLgh9LSAZaJ28I5wRip3yONIDlx4ZZo13sCGa2/wg7i3PFbI59Cumo7qQfCZYxbcKOduox2tnkKAiqwct4pLGQJAMwTquee2HaCmOzWVZCXpo4VfC6zzETMNqi8x0544lRNLHTVKLFwwmnNiAJPhMxJHQXxYPEaIGrvausWaGb/EAkQDyBFwTtcRzwLzOap02Bo1Hg/EAWWB0nnPpbCbSGrZZrUzT8NWm5vKkk+EcgIaDIg8ojmMLHKeeobNUqFCAQst/htzB2DDcAiPTHcLQG/WhPOALzGIqlAgagSG3Fr+vlixKSDFul5P4YhqASenOJ+X/eOs5ibL8dzNMT3gdeQcTPvY/XBXLds0kLVpsrEwNHjk+QA1b2sDgBToCo6qAAWIABJAvzn1/Rx6D2Z7L0ct4xD1T9v+GeSdB57n6Y5OVQR08bkwnlMrszesbfP8sMzed5L8/wAsT5ukzWBEdOuBebQ01LMDpAkkAt90nHMbgntDw7vqdoDpdT949D94GMW7aYGoHmbC3kfPEvG+0/fyoBWmCfDsWjbVHny+/ARa2OziuK2c3JTeg7QVWUsagWDsR92IZkkAzfpirVzqwNKQeZk/S+Ilr/TG1mVBQ5c6is+pi39hjd9luE01yJzP7uuarNqIU6b6WKhV1CBtMxPrbHndKsmm4ljPX2/X0xuuALmqGU7/AC1RKinxGiVZpvDaYIIYQbDeNsZ8r+ujTj7OcdzOSeirNQ/dswCrGl3LAkBxqUkIFYFZg+m1xg/wR8hmiwp5Wn4QpJaioB1TEWvtiLi1cZnhlSrmKPdOqMwVt1ZZ0lZAI1GOXOL8x37MdM1tMTpSSJHNuuMO4N+jT/pfpFxOrks1UORy9EU6xq6GcUVWBTYmpDD+VWjrbBDieb4dkmWg2WDnSGYikrkKTEuWuTYmBJgbbTmOAZkJxdy0AHMVknzZnA+bQPfBntr2cq1c13iUjUDqBIPwkAiDew2MnDraTegvTaWyLth2TTXRfLQi1nFMgCVBa6sOixMx5RgnxP8AcOHKiPl+9ZgTPdq7ELEsxaALmwHsMWe0udTLJkkdhatTH/qiwzegkX88Ue33A6lapTqU6ZqRTKeE3BmVtIEGTflGEpOVJvQ2kraQO4llsjUzeVbLVKJ1uoqUVAIKm4JWIUxYjzFt8FONdkErZuiEppToKhNXQoXV4rLYbm9+QnywJTsumSrZN2cM9StTXTEaTEsQQbqDG46dcaztD2op5Wrl6TAk1WgnYIu2on+oi3ST0klJ6xdgkt2jFdv83l1b92y1CipmKtVaSysR4FIG97kem8wE7OZAHO5dHAdWIlSgIIvZgfvwd/ahwTu6ozSDw1PDU8nAsf8A2UfNfPArsz3X73ltAg96Ou2kzvYX9caQrAzl/uavt/wCh+6M1ClSpNSddRSmoJBEabC/xqflgrluzWVTLCm2XotVSgNTGmpYnSRqJImSynD6ZWrm85lXupSk8eoIb/6phZbOCpX4gP8ATVKfypsx/wCTtjC3VG1K7PPf2V8FXMV3esi1KdKnGllBBZzaZEGArfTF79pfAqKrlsxlkSnTeUPd0xDahqQwABsGv6Y0nYfha0+GWYUjmFLazfTrXSpGqJsAwFt8TcV4Ar8KbKU3FTu6fgYdafiUWJiwC77HFOX3slR+pTyHC8nl+G069XK0axSmupjSQs8kCZYTNxvipneDZLO8NfM0cquVcJUZD3aoymnO+mzIdPPkeRwQyHFzluCUswiK5SihCkwGllG943xD+0Bqmb4V3+VqEIVFR0geOnuyk7gruRz0kHE27/srwUM12Qp1eEZdaNCiMy9PLjvRSXVJ0a2LadUESSTynC47wrI8MydOkMvl6+aKkI1WkjFm+1UeQToBO3oPMHslxpMpwfL5h1kLlqMKOZZEVRPIaiL8hgV2yyCcU4YmapAGpTU1FAvMWq0uu6na8qMF730Fa0V+xfBsoOE08xXyVGvUUVC3+BTZ2IrOIHhibARsIHLArNcY4c9M6eDPRKlSWbJ0l0jWsi15KyIG840nY3MVU4HTfK01esKdQ0qd4Ld68LdgYnzxi+13GeM18rVp5vh1NMuNL1GUEQKbh9++NpW9tsHkPBuezmV4TnNfcZHL/wCHpJ1Zamvx6ojw/wApnGE/aBxDhbZepSyuWp0a9KuELrlkWNLkOAQLiAfXBz9iDUS2bNEEWoyDPWtEzsbkQCdseXdo6SjO5lrECtVbSdQJPeGRIA3MkRh4/ahXoE8QyLU1R9UoxlTpAIJBJDAjpfmPljmLVZ6EhlRWmZQl4HQ6hBnyvhYpr9JTPSDLxY9NwP8As/L0w5WMRpJUXgnePwB8jhAMPCIgbkef1B9MQV65kqY/ht5Y7TlIa5Z4AmBffqev3Y2HA+J94lzFRbG9zHP9c8ZhFZYURJvtf3nliGqSsAxty8+vQ+04z5ONTRpCbiz0VM845z64sU+JjmCPS+PPaWczFMCGkGIVr77AT+BwQXtCVA76nHml/ofwJxyy4JI3XLFmvzeTy2YtUp06n9QE+x3HtgJmP2f5UmaZemeQnWvya/1xHleKUqnwuJ6Gx+RwQp5hl2Yj9dMZ3KJdJmO4r+z3Mhi1JqdQdJ0H5Nb/AJYzWc4RmKP+bRqIOpHh/wBwlfrj1+nxVh8QB+mLdLiaHclfX+2LXM0S+NHi1LNmVETF7sL9P1fBjhfabMUPDScCTdWhlnmeUH0IGPSM72eytbxPQQk/bUaWP/ssHGY4z2Jo0xqouwb7KMAwPvYgeZnGi5YvTIfHJbQJ4px3M5nStZwEBDBFKqrRsSbzB6kjyx2hx+vlmbuiEYgBtQDbSR5Dflgdk6TlibFgYJPI+230GIcxV1MSdzvAH0xuoRqjJyd2MrVS7O7GWdizRaSxk29TjUZXtdnqdMDUrgCzVACQJgG0E+pnGVBGCld6ipDAaQFBA6bjynzF8DgmtiUmhxzdavVNaoWqtZRLBQOgAAjzgfXBPI9qs7Sp6UIZQDp7wAkAcrQSB9MB8hmHOrRpWTMQREeY5R1thlCo5QkFYUNyuAd4tF/+sDhFqqGpO7JxxnNVa612fXUQjSIAVb2Cja/zPnhnHOL1czBzAUnTCEALALTt7RinkUZidBg+43IA2vucWK71dJkSDMwJgW6WA8NvIWwYpBkyTP8AazNVaPcVHRqZAUygm0QZ/ikAzhnDM/VpAPTBJW6lmBA08wsSQBymMBnYXxf4fmHPgQrzsQee+wgj+q2EopaBtsKjtRmVqnNeHWQFZhpPhMW08rgXN8QcL7SZpRXFNgXrOzOSV3Mk6VNwLnbA0Zd3p6REamgDckC8nb0nFehmZdtAVNQjY7GBCwCZP54WEfQ8mFuN8dzOZyy0qgHcjSwCwLJYW30g/hhvZ3tRmcvTNPL6AZ56bnlY7tyt0GKVNqqlqA02BgGL6hJA6+4MeWBvDaxFRdAXUbDULCefkfPCcV0PJ9hp+2GZNL90XT3ekKFCgFSCD7AMLDoMM4L2uzuWpnK0wGALeFgGidxcbTNp54D8RGkXVSGaQ4/lsVvcXucOqPUYDMFUlYO1yNgxE3EiJ8sLBdDyfZdpdtcy1BMmxQ0VVUVQApASNMsZ6Dffnh3C+1+a4fS7qiYQuXAbS4ggA6GHmDtaTgLxfJONTsqxNyg2LXm/IzuLYQzjVEDlKTClEpEeEG/hn4b3OJxXQ8vJo+H9vc7QpKKSotAltI0gwWdmIFrLJIA8o5Ypdp/2gcQelUoVjTCVFKMNKzBEGCDY+2M/luKMdVMuqoVjxrsJsBAJtNul8XMzSr1A9NtFgrMSJkfZIiT7gTG+FhFrQ8mit2O7ZV+HmoKLiKunUGg/DMb7HxGetumLmZzdVmY1aZZajklNagaqh1ETBIljqAkYyWap92xVgRHUQR/bBLI8aZk7olAAunxgwB0AWfF0MTiYNJ7HJNknfHLGAIqEENLSI1CI0MCrWM36YWL1XL1an+A+jYOCZLH+nc+oAB64WLqXgm15NvXVk53Plf1kjCXJsBqsLTcTb5ROH0su9TxWgGJO305fTEv7vUN7QDuBYx0Ci484x1HOVG1hdUiGtFjYe0QMcpBnO4BF5PlzP6jDu9YkDwnkDG18TCjUBCgr4uUffImMAHMvRqPBBA8VjHPrYfU4o5hidzttG3tGLNdnQaZF+gg+8gEjFMqTYDAMmy+VbSXVlHWeUe1sVG4zXpnwVSQPQj5EY5nQ6Wa03if1fAbM1TjOVMuNo0+V7cEWrUp80Mf8W/PHoPBcsKirVZSFIlVYQfUjp9+Mn2F7EzpzOaXzp0iPkzj7l9z0x6FmsyEXUfYdccU8b0dMLrY3OZoU1k78h1/tjO16xYlibnCzOYLtqb/ryGKHEM6tJNR35DqcSlekU3QH4xlGRy6EBTLREweZFrT19cASMEc5XqEF2ZSGtYRbeBIBK/PEPDMg+YqpQpxLm55Ko+Jj5AfMwOeO+P1js5Jblojy3D61QaqdCrUWY1IjMJHKQN8Wq+TzKhZy9aN9PcOBbrCicWuLcaY1Fo5OtUpZaiNFMpUZe8v4qjlT4pbafX7Rw2pxfOoFb97qEHbxkz8xtiU5vY2oop0KFYS2hkvu1IzJ6eGRiOkWCk6wu4IK+LzvpmPfBjK8Y4iyhlzbQeoU7CbyhA94xNl+PcTIBGbBkEhTTpyQu/8A4/vOHc/wPqZXKlXMB1EAnfp0AuTi7WaourxgnURaDy0yLWEeHl05YLUO1eeckGpRaASS9Jdhv8Iv7YkrcfzgnVRybwQINCZtNobYAj0kYVy9BUfZj2M4sZCk5YhYBjVcA7dLG/pgyvHqVQlM5kcuEO9TK0+6qUz/ABCWOr+m3vthmc7PugWvl6iZjLE2rL9jyqqfhI+XoTGBS3sMdaKC0KoqadahnvqPOehiQflgczsNKwBpkbA7m8zM4LZilVR1ZmUFrKSLCP5StvIxiDPiog8WhjUUGQLxO+wifS+KYjmZytVXVtakghQwXwr0+zpHtfA7ieSdCHJBk/EogSOlgJ9MEafe1EaHpwBqYAaT4epC3PviPM5es1GSU0Ea4AA8pMKF1X2mcJgiNMtWcU21Ix8TqhHxFfimAAW8iZwLytepcd6UWCLyRfcAAGN8XOH5yqDpWoqR4gWvE2t4SQYPKMR516tJlUhQUMgi86oM33xL9lCqcOraXpM6qqhSbbgmRsuqBvfbA2llq1GsaYIVjCknSRDeZB8JB5YJZutXVFrFkIaRK6SbgEh4EEkQYM4pcXWsdFRyrahAKkEDT9kxYR0GExo5xHJVaST4CBVksqwVcCIIIEKYkWg4WXNesZFRTVgkrpAJAFwSF0m3ImMPyuZrV0amatMAkLpbdiPhuFJPucVs1xCvTqPZUY+FgACPDaIMiLcsLXfgf4V83kaldS+tXKJJUDTpVeQ8IUxPL64A6GUj6Y2TUM0jATTHekAgBYm0BhEAidvXATjnC6tMsXAMkyQCqg9BIUedrYznHyVGXgucKNesp01AvdmQqrB8ViQKayRyJwsA+HtWZgKSNUYckUuYjmBNvbCwLkVbBwfg96fgmbVR3aU6qgRqouGt6Egz6DAvNZipTISohQxpAYFTHQT+GK1NlU6kDI8ySjFZ9xcDF6l2kziWFbvk5rVUMD7kao98dP3X6YfVlYB7toXafQfOffCNRyNRVSI52sOgkWxcqdpKT2zGQAH8VByn/DY+5xI+byVYaUzb0WJnTmKX01J4QPngz9oMPTAdeuzmT+vTEmXquksqjzMTGCNbs9VVDUQ069Jbs1CoHt1jf5AxfETcTXRoFPwxHxf23xSkn0KmuwDxLMs+8e2Nh2L7F6SuYzK+IXp0j9nozj+LovLc32yGtlYOtmUgg9CNseg8G7RvUphrE7MDyPr0xhz2lo14qb2as4AcQpVWbUynyi4A9sXKPGVPxAr9R+eL1HMo3wsD9/y3xyHSY3iGdWihd/YcyegnnjCZvPVatXWwE/ZXcAdB5eePac9w6lWEVaSVBy1KDHpO3tgBnOwmVYk09dIxA0tIHs0/SMa8clEznFs8zzOccKFIAG4jz574K5nNHKZfuFtmcys1T/pUuSeTNz9+gODz9gaiVRVV0rBBKoRoLMPhncRP4YxfE+DZ1HarmKFTUxlmA1L/ALkkAAWEnbGuak6M8XFWSZNiWAUAxy/RxcrZlg2qooJItMRtA2sQOmAeRz+lpHpb8ZxaqcQD7iAqwoHX5RjXIzoNZTM1Qi6VUgSRtI62m/yx3L5qtpGlQYB0m0gHeLz9MCMtxIKuxuINxB+k/XD8nxEIPhJJBBEiD9J+uHYqJaCsWhd/Ixy6z0xZatVAMqICiQdokEHe5JvI3wNoZxlaRY/2xep8WMAFZsZ23iBAiBpGw9cOwKeYqMzajuTPzw7hXE6+VqGpl30MfiG6uOjrMEfUTYjDc7mQxkLAt9Bv74qPVuLYl0+xq0bV6FPPU9NILlcwG1GgxBpVWP8ApsPgJ/ht6btjO8SSulXXmKMFCNSGLcgIBMKYtyOKrZ9e7NPQxkcyIB/iECd74KZTteHpjL55HrU40iqI72l6GPGBvBk/1bYjcf4L0wTlqtUh0QL4o1XA22Eki3liXL1cwp7pUlkncfDO/OIPnOL3E+EdyqZiif3jKx/n0z8JH8akHQeRBt6G2K9NquYqpUo5etUiJKKWLEcyQukcsUpLuyWn0Z9KzIwbSPCdiJ+mCecetq76rQU2v56lhS1yRyIkYNZvsVmnY1Xp08qjGScxWRR/xkj3GJ+84fSWMxxBar92abLlqbVAw5eK66h1tiMl7Kxfox2TzlUr+7rTR9RmCJk9d4sMKnTr6Wod0h0mWDRYmwMlgJjaMHF7R8Ny98vkcxmHgjVmKuiPanIuPLbpjtX9peZEGhQy+VB+I06YLH/2aQbdVxORWIG4L2d4l3oejkqjEWBdNK+oaoVHuDg5V7IVaZZ89WyGUDqRD1ZcMb6gokMw8mxne0PanNZgjXXzBWIK94VDeqpC/TAvIZuklJ6VSkx1GQQQNJHMSDfC31Y9d0bfL1+HKjU3z2azxtqFCktIWO4asfQSGvhmY7TU9Tpl+DI7QCzZyp3s6YhmQ+G1r6r4w4rUtAIVtYqXvukdYsZtgpU7SLrFWnTYFVCaSQV0jdTAn64FT7YuukT8W/aVxVfClSllkH2KFOmo9idR+RwsCeN8UWqixSYNJOokG38MgCb8zfHMZyik9Gik62epcUpwFYMrUz/luPt9eUhgbFTBBtiWjVRFiQYvqBFz0jePlgblc0acyA6NBemTAaBAKn7FQcmHoZFsPzOWAUVKba6ZMBiIKn+CoPsuB7EXBIx3fjOT9QQSui6W1D+JiIknkoHIYCZkq7EkC52jHT0xxv0MVRNk3Ba37vU72k3duByuD/KRzB6YNZgrnqbVMsNNVL1stz/+Sl/EP5fxgNnueGKWVxVpsUqIZV1sR+Y5QbEYiUN2uy1LVPoY8HFzhOYNNmYEbXUmNX4CMFqZTiALIFpZ4Al6YsuYjd6c7PzI+fXABlIkEQQYIIuDzBBuCMCakqYU4u0aSlxqmTBOkxzNvSeeLlKurXVg3oZ+7GNZbYaZEQY9DH1GMZf468Gi5n5PQKPEai7MY6G/34vUePfxp7r+R/PHnlLi1VD8WodGv9d8G+J8RXLmklYEVaia2RRPdg/Drvueg2g4wlxSiax5EzcUOJ0m2cA9Gt99sXAcef0M7Tf4XB8ufyN8W6OZdPhYr6H8NsQ1RpZp89wehWvUo02P8RUav9wv9cZrin7OctUvTepSPqHX5N4j/uxeocfcfEA30P0t9MEcvx2k28ofMW+YwKTXQmkzB5jsDmqSnu3p1oHhHwH5Nb/lgHUyGYoKBWovSUTL2j5wVPzx7TSqqwlWDDyM4fjRcrIfGj55y+cAYNuAfngpSz6GCbfZkwSATdj0gWH9seucR7NZSvJqZemSd2A0t/uWD9cZniH7MKDSaNapSPRgKi/g31xa5kQ+Nnn+edABpNzMiQ0XtcdReMUKmYxqeI/s6ztMHR3dYfytpPyeB8icZPinD61D/Oo1KXm6kA+hiD7HF5p9E40FeGZ0Qqi7F40iAWmwEH4r8sXc/wAPrZOtorKAhMqZAV53gkXgWKzI9Dch+ybgHe1Tm3HgpGKf8zkXPooPzI6Y9S4lw+nXpmlWQOjbg/Qg7gjkRcYiXLTLXHaPD+F8Sq5WrVq5WqFUfEu6ODsCux6T9cGM92ozVdGLZ1kGmVFNlp3/AIYQBvqcVu2HYqrk9VSkTVyxuT9qn/WBYj+YW6xzyaVdxik4vZLTWjTZynRrIWeoGcoCXdgSrDcaSdV9pvgJwvMLTqqVVd76gI3HWw9bb4qh5ESPX9fq2I2aRyt+v164bYqC/F8mhrxSdClRgFhgYLdQCSBOJMhUQ062XqGmoWdLEqp1AnmYJBuJvFsAXq7MDBF/1z/6xBWq31Tv+pwskPE0fB+JhC61ailUpnSJUgm0AEfFaeuMm+YAYEAEg8wCPcbEe2Os8Hlf0/6xCYBi178sRKVlKNB/iaLWppWD0hU0xUUOoJjYgE7xaPTDuDPTyxDuR/iJKnTqA8VwQYvAixxnNX2fy/U8t8MqVSw0lvhsL29ug5288Ge7DHVGozWcp03/AP16w7up4tMDweR3IuTb798LGR1lryAfaP1/bCwfIwwR62Rh+XrtTYssXEOrCVqL/C45joRcG4IxdpU2L6vEQdjzj32xX4hVlomQLA47Gr0cy0drZdWU1aM6RGtDdqJO2r+JCfhcWOxg2xV7o9Dh1CoyOHQ6XEwYmx3BBsynmpscaLM8QBoioqw0hXQGQrFZBHPQwDQDcaSJO+FbWh0nszDDHMPquWJJucMxQiKpTMhlJV1MqymCCNiCNjjQ5fNLxCKdXTSzwEK/wpmQBYN/DVj58rWUbkaL/EA0G0rH47YmzOWWq5nxaFtG8jz6zjOUb2uyoyrTKGYy7IxR1Kspggi4OIcainnlzSplc22jMAf4Nc7N0StHM8m/H4oeD8BrfvQovT0sD4iRIAF9QPTzGBT9jcfRDwCglJHz1cTSonwL/q1fsqPIGCfyBxnDVetUfMVjNSo2on7gOgAgAdAMaHtBxL95zS0qKk5bLSFA+2x+KoesmY8r8zitxgQFGptpKsZ0/LCjt5MctKkCWTE9HP1U+FzHQ3H1xGRjkYppPshNoK0OPHZ0nzX8j+eL9DilJtnAPRrffhnD6I7unAbxTqZTER1ttgXT4S1RnIIFNSS1RjAVRux8o6bkgC5xjLhiax5ZGjSoQZBIPUGMX8vxysv2gw/mE/UXwBdXCyiuEVdNJIvHOpV5ajA8P2RA6kuy1R2WmY1Bp1HbSRjJ8MvBquVGvy/aVD8aFfMXH4H78FMtn6dT4HUnpMH5G+PNl4rTkgmDMXFj74tK4IkEEeV8ZOLXZaafR6RjhEiDcdMYTLcVqp8NQx0Nx9fwxpuA8RqVgxdQALSJufT0+/CGEqFBUGlFVFuYUAC5k2HUknEmFhYAOEY8y7b/ALNdWqvkQA27UNgfOnyU/wAu3SNj6dhYadCas+X0y9QsVFNywMFdJkEbgiJB8ji/T7OZthIy1UDqylB83gY9v7X9lhnE8NWpRqr8LK7BW8qigww89x9D5Xxbgj03NKvSIdl+IjWk/wASk39/xxtF5GcvqAf/AMfqTFStlKR6VM1Rn/ajs30wxuyuYYxRNDMeVDMUmP8AsLCp/wAcM4TVFGurECFaDHuJ9pnB3jGQ72jUNQBtB1U6hAMqfszz/OMNQbRLlTMhnuD5ij/nUK1L/wCSmyfVgMUzQONHw/NZzKhDSr1qSP8AAEqsFMGPhBjc7EY0XGu0tWhmVLLRrHQoLVaCaokyO8QK/wA2wlDVsrLejzWpSI3wxaBbYY9O4vTo16TVMxk6tPuxM08xEg3OkVlqA7bahyvgFwtssG0UM7mMvqI8NfLSCdh46Lsef8AxLhT2NStaMRUpkYWPRO1PZNqrB6D5dyVGsCslIluZ01jTPTHcTKNOioytGpr0WQeLn0M/dipiznCCxK2WbYrhcekcJfpcMcqDaCJF/LEmSy5VjRYj/HGkX2eZpH/eNHo7YcnEdNIAfFt6XP4YFVCSSdV/4uc9R588S02NUjmw6YQXlz5Rzxa4v4mFYbVl122DyRUA9KgYjyK45wumC8kxFxeJPTAnasGhVMo6qTtG8MPqMJMi5AI9oYfnixnWlQsrqJltJt7+e2IqjCmNCEFiPEw5eQ/X9gChmklWQxex5z/bBCpx3PJlWypUOWGla2oa0pn4knmDAEm4E72itVyZBAkSQDHSdp88WM06ovdoQZ+Nhz8h5frriZRUioyaKXDeGOKYK7n+YCfxwyupEg2Isf17YLZGiEMs1MrE6pkj0wHqiWN58/1zxRI19sJ8N04sZPIPUkrARfiqMdKJ/UxsD5bnkDhNjouUuEVnICgSeWsR1JN7AcyeWI8/nNSrQpGaStJP+s/8Z592DZFP9RuRE+arpTpGhRbVr/zakRrA2RQbin1mC3QDerTyek02ZwA17bqJ3wux9D63DaqjURtcjUDFuYBthtPhtUqGUWOwLATA5CcG87VXTVkoJHhZSJeNgQMR0Srdy4dQKakNJgi0bYLFRl6qX/A4WZylSn4gSvWGuJ2mDafPEmcINRiNiSfacWBmQ5IYKBALtPxBNgB1O2BjRXynEMz3qUQBUZyAoaxvtJXa1zIsMey5HKikioOQ36nmfc48s7OZ8UqwqhKbOQwJbdSTaLjdbY169rH501PoSPzxx8qpnTxu0avCxmF7XdaPyf8A/nEi9rafOm/sQfyxkaGjwsAV7V0ea1B7D8GxKvafL/xMPVT+GAAzgfxvg1HNUjSrLqU7EWZT1U8j9/ORiNe0OWP/AJR7qw+8YlXjOXP/AJk9zH34APDO2HYuvkCWM1MuTC1RaJ2WoPstynY8ugE8PylSqpCkEAx8QF/Qm+Pox83QqKVNSk6sIKllIIO4Im4x5f2l/Zkoqd7knHdEy9KZKdTT/iH8puOpFhrGe9mco+jz7O1KgApPbu5A5ESZ9xznyw3LcNq1kZwCVXdp6eu8Dpgr2jyXeVNQdNIhbMCbTcjf9DC4Zlny2aFLvFIB8V4UgrJ35xt1gY1x3vozvWgRk8vWr/4ay3obDzM2HrgfXpMGIazKb32IPP36YO8VyPcVdVKqukt4SjyQN4IF4t7wMSdpeGioRVV6eorLgODcD7PWRy/PCcNfo1LYMyHD6uZTUCIBgy4F99if17YWBmTXx6dQ9fbHMSqa2N2esTi3S4cxUERBE74phflgsmdC01i5j9TjtdnKgdXy5p7kX5YgBj8sOqNqJMziPTe2AC3lRro1KfNP8ZPSy1R8u7f/ANGwstw9yJEX5TuPTDeGErWRlGrSZK/xLBDr/wCyFl98F6mUFDWNosj83BupHqpBxPTortAehlWYmLRvNgMR1qZptex3HPBnKUgaYVlIEzqkAepxQ4kO8ZnUwqwL2/X98OxFajTaoWIN9ySeuFUyjB9MeI7Rzxe4ZwR6g1BHYdFWdX5e+Lq5QirqqvSpFRZGqpPppBLc94wnJIai2Ba2SZQWMQN4Mx6x5xiDKZdqj6aaszHYAdNyeg89sHOI1MutMSzsSZKUkKhj/XVVYG19J9DgLm84zpogUqR/8VOYbp3jHxVT/VboBhZN9DquyUmjSNyK9T+FGikp/nqC7n+Wnb+bEFStUruoc6o+BFAVE66EFl9dzzJxAEEYu8GYrUUgFjew9MFeWFnMxw90GoxGxIIMHzjbFcO1RwJkmFHLyHtg9xAKtFhBU1GmCQTuCTbbAccNbUF+0wkAHyJv02wxDszw11GsxA3KkGD54VPhdRgGEXEi4BPtgrVoRlnDL3cEbH49t/lhvAskysCUkESKkiQCOWCwozlWzdCPvxPU4e+nXbbVYiY6x0w3NoO8YA6hJv1vghks3rKoFl9Hdgzy9I3AwAA8xQICvtMwRvY740OSzPeIG58/XnhtWmj6tKa9BVADyXYm3UyZwB4jT7uo6oxAB5H9emMeTjyRpCeJpicNJxlKVZ/9R/8Acfzxb4XUrO8K5eL6SdwCJF/XGPws1+VB8nHCcV+IlkRHPgMwUsZ39+WLKwVZirIAsySCJi0RvP5YPgkHyxGE44TgL+/19JeKekHSZBmTHn54I5M1WI1oApE6gbX2wvhkP5Ik5w04o5LiDVKhTRYG7AzG8GI2kYh4pxj93MVKTiSYII8QB3H0+YxL45LdFKcQTxPs/VZ3ZIMsSokAnmY+f0xneK5l2YlyS8xcQZFr+gEe2NwuaXMpNKRVpsGVTEsOcXvywO7acJVq1MrZqoEg7ajbl+rHG+P10Y5fYzuR4bUzCsUuVA3sb7X57H6Y5leFVKwaI8AuWMR7+xxpeE1KWWRqdRyjioCSFLBgB8NvOcP4nUp0CKqnVTrglliBB6Hkb/8AL5PBVv8AsWbvRiuJZFqRioCDFuc+YIsRvhY2nFMij5S6smgjSXIMSQCLcoP3dMcxnPjp6LjO0HgY2w1TGNAeFhKbczpMn22xn3S+O1Ozlao4CN+eOAjfY4RXCKeeAB9IEmRM+X9sW3zdJlQVe+10wU8CKdSgysszrpIkrsbBcWOFK4Ek6UFzbfy8ztiakAxeuRt8M9YgE/T54llIH1c4osMsx6GvWY/8aSp/9jhrcarWCmnSA/06Kz/uqa2+uLnECTRTWbkz7X/MYD0lvNiAfngxQZDs3Xep/m1atUT9t2YewJj6YjppFkH+0flgnxYWRLCBJja/6OLSUyhpU0O928+v44NIAFWqcpJ9cMJEWxb4uo71o6/WB+OKTL54YjuoR+GO0WI+GZ6DDWXzxYyLOD4PiYRtPn+GACMOVMtM8wZvfCq5ouxcmGJm30j0wU42fCisQXA8R+WBOVMMGIBA5ESDbCGJ6hJkk+U47SdjYao8p+oGCnH1lqew8PLzPLBKjQCpSprU7ssJkLOowN8FhRkXN747B3EwNyOWJ+I5YpVZSZM3P44M8MqLopRUVQpbWCYmdjHPCAzdRzuCbcxim5xrH4eO70BguuajGNkU+ERz64CcT4b3ekhgwYSDET/fCY0DFOOtU8VifUY6aVt8RonOYxJRNnC5hm1HzM/IE4idncADU8crmBjUcEzD1u9NYg0gt7CJ8vafpiPhEjLVdBhlbUSOnh/Cfrh0KzL5jPkUu65atXnIER6fjiqc0xXSGa+y3xou1WSDClWEAuPFHUD79x7DAThdfuagYKr9NQ28x0OId2Uuih3xAIkg9PP/ALw3MK+nxhgP5gb+k+2D3azK93WWqhswDg+Y/wCgffF/hWY71HFWqrFgQKZAF7RB98GO6HlqzCZXM6bSR+uX66YtUqtURUOrcEMwJBg2viPOcPNNyGsw3B/PG4Ga/wAChUBHdkaHWJGwBn0g4mMb7HKXo8/z3ETUqu58JYk22+U4YFqGSA+jkQDA6+WCnabgopVWiym687Gbe0EfLE/Z7ib6kpvWCU0G+kMCJ2POOU8rYnH7Uyr1aM+1Z2OkFzblO/kOmO42VWmlHM98AO6cEaluJi+2xkbeuFilxLyyXyPwjcVOMNB8IuDgQ+8+eFhY66SOe7GN18pxIhGoEib7dYxzCwCClfioZQDSFoi+0jpGIcrntKFGUMN942jCwsKkO2OoV+8cswBCrIXltill8yAxZlDTy2AvhYWAB2dzmsyFgz1mYxOeKfaCDWBGqevljmFgoLBlZpM87nDHv8/wwsLCGcY2/XXBDhmfFKfAGJ5zBEDbbHcLBQE2XqrVqIvdhZaTeZ/UYq1cwBVZmQMJI07CwgYWFgAkz/EhUt3YBEAGZgdNsSZfjEBdVMMyDwmYjltGFhYKCwXnaxqOWO5J2xCG5kbR5ThYWEMIHizd4XKgiCun+WBacVuI5zvAiBdKqIAmTfz9sLCwACwbdR098MAgnpMYWFiCgvl+NBaYp90CAASJsfUR1xDS4toql0QKrAhkmQY/X1OFhYAG8Y4r3qKi0xTVSDYzuPT1+eOdpmAqodI8KKYiNXiMzHXbCwsJjRHnuOpVpim1AWEKdV1leVuUDFbhfGFRVD0FcrcNMGzW5Xj8MLCxNux0BONZ81ajOQACYjfYWv7Ys8E4y1IMhUVKTQSjecbHkfywsLEW7sulRPxTi5q1qbBAgTYTqmDPMbWGHccrrRzbsKakHSpWLXRTI6EYWFim3TZNborcb46Ho92lEUxZpDT9r0HO84WFhYynJtmkYpI//9k="/>
          <p:cNvSpPr>
            <a:spLocks noChangeAspect="1" noChangeArrowheads="1"/>
          </p:cNvSpPr>
          <p:nvPr/>
        </p:nvSpPr>
        <p:spPr bwMode="auto">
          <a:xfrm>
            <a:off x="1679576" y="-2027238"/>
            <a:ext cx="6505575" cy="42291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947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7977AF-C6AC-9CA3-A4E1-128302A6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675" y="765175"/>
            <a:ext cx="6882062" cy="51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210F905-C6C7-742D-1788-F95665998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1" y="1609471"/>
            <a:ext cx="9840698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12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7398430-CAE2-050C-61B8-551844716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" y="1270391"/>
            <a:ext cx="11011302" cy="2158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69B166-8508-0119-74C0-95EEC21C1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5" y="3934216"/>
            <a:ext cx="11502189" cy="196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1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D5CDCCC-8A39-4443-6621-0FCA63781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24" y="1566602"/>
            <a:ext cx="985975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8A3222C-EAF0-912D-1BF5-2B9031759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6" y="1899737"/>
            <a:ext cx="11174931" cy="19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92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64D3EE4-75A7-4D24-029D-1DC0FEC9C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8" y="1234732"/>
            <a:ext cx="11088303" cy="1905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8DBB89-20A0-97B8-5AC8-AA2676450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" y="3489451"/>
            <a:ext cx="10953550" cy="29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9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5E2EAFC-8BC3-954F-5CBE-9C5D039E1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8" y="780100"/>
            <a:ext cx="11135381" cy="357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4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04F3022-A2C6-5BB4-D1C7-285854F76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" y="2281627"/>
            <a:ext cx="11550316" cy="229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4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B0D12C6-75F3-3660-ACC9-0957F4747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6" y="1308798"/>
            <a:ext cx="11386687" cy="2073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46768E-233E-A58F-5F88-C55C0DCBC2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12" y="3926270"/>
            <a:ext cx="1063138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00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F4920E4-17ED-3D74-DFE6-D6799DA3C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1" y="1440171"/>
            <a:ext cx="11011301" cy="15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7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9BD0787-800B-D946-82D4-5652BDEC3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87" y="1756577"/>
            <a:ext cx="11396312" cy="21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2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DAD9FD8-585E-0FFD-82D6-1A89D9E77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1499918"/>
            <a:ext cx="10707594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76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E2A9913-9D20-0E92-7A91-EB9D7C5E9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60" y="85725"/>
            <a:ext cx="10828421" cy="2693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D948A7-D673-A926-29C9-AEB595B4C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69" y="3238340"/>
            <a:ext cx="8938661" cy="31585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8A9107-7BBA-7931-5145-46C14DFE973D}"/>
                  </a:ext>
                </a:extLst>
              </p14:cNvPr>
              <p14:cNvContentPartPr/>
              <p14:nvPr/>
            </p14:nvContentPartPr>
            <p14:xfrm>
              <a:off x="5799941" y="3706882"/>
              <a:ext cx="1533960" cy="1157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8A9107-7BBA-7931-5145-46C14DFE97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82301" y="3689242"/>
                <a:ext cx="1569600" cy="11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684F07-1722-AF7D-9705-27B8C5784B30}"/>
                  </a:ext>
                </a:extLst>
              </p14:cNvPr>
              <p14:cNvContentPartPr/>
              <p14:nvPr/>
            </p14:nvContentPartPr>
            <p14:xfrm>
              <a:off x="5790221" y="3397282"/>
              <a:ext cx="1506240" cy="136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684F07-1722-AF7D-9705-27B8C5784B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36221" y="3289642"/>
                <a:ext cx="1613880" cy="15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75B8FB-CFF1-28A2-5152-9BF9820C8C5A}"/>
                  </a:ext>
                </a:extLst>
              </p14:cNvPr>
              <p14:cNvContentPartPr/>
              <p14:nvPr/>
            </p14:nvContentPartPr>
            <p14:xfrm>
              <a:off x="6035381" y="4764562"/>
              <a:ext cx="1634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75B8FB-CFF1-28A2-5152-9BF9820C8C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81741" y="4656562"/>
                <a:ext cx="2710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5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8F080F2-42EB-E2BF-8BA0-96E551148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7" y="2171708"/>
            <a:ext cx="11569566" cy="15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87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B43FA35-46FF-315A-5FC8-3B3C29345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1" y="755549"/>
            <a:ext cx="11223057" cy="1710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06956-3E14-3AB3-29C6-5E6CFEEE8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62" y="2465773"/>
            <a:ext cx="3721495" cy="41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5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6A02BAD-14C2-9348-5137-391D9D99A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2165484"/>
            <a:ext cx="10828422" cy="17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8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2058CD3-DBD4-61EA-7D47-CC4770086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2409682"/>
            <a:ext cx="11383964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45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3C6A678-03D4-2B36-2C2F-256ABF10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86" y="941098"/>
            <a:ext cx="11174931" cy="1699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79EDA-F351-2FFD-2A1A-45179025D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1" y="3346314"/>
            <a:ext cx="11094720" cy="17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76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ECAE6D5-B839-285A-AC3A-880A3BA81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0" y="85725"/>
            <a:ext cx="7060260" cy="50994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039F8E-51E8-D689-8269-8D9972DF8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70" y="1837310"/>
            <a:ext cx="4698860" cy="212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3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E45E04C-641A-6591-9236-1FB3E681C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1999642"/>
            <a:ext cx="11117180" cy="28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7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3464CD0-2E56-8473-F4F5-9962DE04D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8" y="1666629"/>
            <a:ext cx="1084096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1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67B0B98-2245-6814-68C0-97FDC9410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6" y="84186"/>
            <a:ext cx="11569088" cy="66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1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2C68B39-369E-4242-F8FA-D893ADDA3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10" y="1607580"/>
            <a:ext cx="8282377" cy="2267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1E1143-DFB4-C178-A84F-33561E0CF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13" y="3832526"/>
            <a:ext cx="8628887" cy="2372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D546D-8173-6FAA-E341-2489BE8FF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6" y="0"/>
            <a:ext cx="10336067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6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D68A4E8-B775-49F5-38CA-11244D0CB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94" y="1590885"/>
            <a:ext cx="5642811" cy="5116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73CE2-25FB-EF9B-944C-24D31FA4B0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3" y="65839"/>
            <a:ext cx="10761044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33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AF23E5A-DE46-4BAD-6E7F-14BB0C568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14" y="170096"/>
            <a:ext cx="10308657" cy="156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36FC3C-C664-C7B7-C967-C0AA52DA2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0" y="2030963"/>
            <a:ext cx="11492564" cy="1716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6CA21D-6E11-126E-0A25-114F8E22A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4" y="4353704"/>
            <a:ext cx="11579190" cy="172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40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312EC89-EFDB-EC27-921C-0E70E57C1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57" y="1450930"/>
            <a:ext cx="8678486" cy="1752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F91D4-0C24-5CA1-50F8-DBB06B4BF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3" y="3889530"/>
            <a:ext cx="11011303" cy="18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4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A5D7F77-F4D9-0D62-979F-51770F695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7" y="3609564"/>
            <a:ext cx="10116151" cy="2060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7E5526-8C82-AAFE-107B-CC4903C63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6" y="1188208"/>
            <a:ext cx="10811928" cy="18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B9378ED-14CE-E93E-91C3-8F2C64C98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61" y="1532048"/>
            <a:ext cx="11001677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26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1D3740E-64BD-F815-6FE1-30240738B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89" y="1277181"/>
            <a:ext cx="7497221" cy="1743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F1459-34AB-B8B4-2974-157F3CB32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70" y="3521046"/>
            <a:ext cx="94310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46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642492-6799-C925-EF14-61C5013E4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8" y="765175"/>
            <a:ext cx="10993384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3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429B11F-15C5-273C-7C29-94EE60AA4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06" y="1017200"/>
            <a:ext cx="8192643" cy="17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CC962-8EA2-B56B-6044-8286FCF00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" y="4546325"/>
            <a:ext cx="11694696" cy="1532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88FB74-1C67-4F10-1C0A-2D15F5399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7" y="2993491"/>
            <a:ext cx="11694696" cy="13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48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EBD8BB0-69DB-2355-4149-2146F4479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4" y="312019"/>
            <a:ext cx="5934903" cy="1057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370192-D4D4-00A0-34BA-8D7875D78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2" y="1771850"/>
            <a:ext cx="11107555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DD7DE7-E667-A98C-BFD3-6910BD112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8" y="3860876"/>
            <a:ext cx="11261559" cy="15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9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2C5B192-473B-81F5-3A51-0372C1565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6" y="1222750"/>
            <a:ext cx="5019089" cy="2581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ABECC-F44C-9F3A-7A5F-0A5E2B1EB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38" y="1213223"/>
            <a:ext cx="5217814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084BFB3-FCDB-12E7-794E-1C23D5A76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29" y="1624679"/>
            <a:ext cx="965969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79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3B9D0F-3573-636D-2F21-6D1AAEF0B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9" y="1623760"/>
            <a:ext cx="11231542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6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1554746-25CB-DB99-3C08-120F614D4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" y="1087419"/>
            <a:ext cx="10886173" cy="214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12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FF5AEBA-0D96-55FE-E85D-817AFBC34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9" y="3429000"/>
            <a:ext cx="11326806" cy="2333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AB281A-9B51-8DF7-7411-389D7888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" y="765175"/>
            <a:ext cx="11250595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4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24FED64-79DB-C562-75BE-AEAF765D7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899841"/>
            <a:ext cx="11298227" cy="2095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06917-44E0-2E94-4EAA-270C6AE26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60" y="4287219"/>
            <a:ext cx="10650436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01E2F3-9332-C8B4-3FFD-5A563AAB5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3" y="861376"/>
            <a:ext cx="7145734" cy="463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29C1B-BB94-7F96-58A7-1EFB422C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933" y="3316835"/>
            <a:ext cx="4235513" cy="2043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50D672-704F-6AE9-A053-AA48279CC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92" y="1019435"/>
            <a:ext cx="4418196" cy="204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1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45DC4E6-54C7-8E5F-D176-FD8A70511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1" y="2285840"/>
            <a:ext cx="1116485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92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415AEA0-5DA3-2E8B-F1FB-0D2DAF2E6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2786"/>
            <a:ext cx="6696729" cy="60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0355E8F-9626-FA73-14BB-BDCB92A5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45" y="165148"/>
            <a:ext cx="3664267" cy="652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6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414ECF5-AC48-7706-264D-872273EAF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" y="881886"/>
            <a:ext cx="9307630" cy="1994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F107D7-E216-CF12-CB15-55EAFD7A9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9" y="3251447"/>
            <a:ext cx="9269129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6755995-7461-2138-F7CD-61EA0715B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78" y="2190577"/>
            <a:ext cx="7649643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3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CAF81F3-0D0F-6991-DF5C-E8DDCED91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9" y="1370226"/>
            <a:ext cx="5738858" cy="3586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D80D1-909F-9220-DBEF-7A6B32E9A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23" y="1962751"/>
            <a:ext cx="4677428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0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915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0FD0C4E-FF00-FFF3-E3A1-10A411D39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7" y="1117223"/>
            <a:ext cx="11097929" cy="1943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C6C84-B673-2C0F-0B26-64E54CC17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7" y="3594808"/>
            <a:ext cx="11203808" cy="16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55</Words>
  <Application>Microsoft Office PowerPoint</Application>
  <PresentationFormat>Widescreen</PresentationFormat>
  <Paragraphs>48</Paragraphs>
  <Slides>47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Office Theme</vt:lpstr>
      <vt:lpstr>Unit 1  NIFTY &amp; SENSEX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  NIFTY &amp; SENSEX</dc:title>
  <dc:creator>Ankita Sharma</dc:creator>
  <cp:lastModifiedBy>Ankita Sharma</cp:lastModifiedBy>
  <cp:revision>8</cp:revision>
  <dcterms:created xsi:type="dcterms:W3CDTF">2024-01-19T05:43:23Z</dcterms:created>
  <dcterms:modified xsi:type="dcterms:W3CDTF">2024-01-25T05:30:57Z</dcterms:modified>
</cp:coreProperties>
</file>